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9" r:id="rId7"/>
    <p:sldId id="261" r:id="rId8"/>
    <p:sldId id="262" r:id="rId9"/>
    <p:sldId id="267" r:id="rId10"/>
    <p:sldId id="268" r:id="rId11"/>
    <p:sldId id="270" r:id="rId12"/>
    <p:sldId id="271" r:id="rId13"/>
  </p:sldIdLst>
  <p:sldSz cx="18288000" cy="10287000"/>
  <p:notesSz cx="6858000" cy="9144000"/>
  <p:embeddedFontLst>
    <p:embeddedFont>
      <p:font typeface="Source Sans Pro" panose="020B0503030403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BB0F5-A11C-4307-B4E0-F715B11B5249}" v="130" dt="2024-04-11T21:03:33.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2" autoAdjust="0"/>
  </p:normalViewPr>
  <p:slideViewPr>
    <p:cSldViewPr>
      <p:cViewPr varScale="1">
        <p:scale>
          <a:sx n="44" d="100"/>
          <a:sy n="44" d="100"/>
        </p:scale>
        <p:origin x="6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Millar" userId="a21018df-3bce-43c5-a928-08b416d5cb71" providerId="ADAL" clId="{AF0BB0F5-A11C-4307-B4E0-F715B11B5249}"/>
    <pc:docChg chg="undo custSel addSld delSld modSld sldOrd">
      <pc:chgData name="Jackie Millar" userId="a21018df-3bce-43c5-a928-08b416d5cb71" providerId="ADAL" clId="{AF0BB0F5-A11C-4307-B4E0-F715B11B5249}" dt="2024-04-11T21:03:33.679" v="1269"/>
      <pc:docMkLst>
        <pc:docMk/>
      </pc:docMkLst>
      <pc:sldChg chg="addSp delSp modSp mod">
        <pc:chgData name="Jackie Millar" userId="a21018df-3bce-43c5-a928-08b416d5cb71" providerId="ADAL" clId="{AF0BB0F5-A11C-4307-B4E0-F715B11B5249}" dt="2024-04-11T20:46:27.159" v="1023" actId="14100"/>
        <pc:sldMkLst>
          <pc:docMk/>
          <pc:sldMk cId="0" sldId="257"/>
        </pc:sldMkLst>
        <pc:spChg chg="mod">
          <ac:chgData name="Jackie Millar" userId="a21018df-3bce-43c5-a928-08b416d5cb71" providerId="ADAL" clId="{AF0BB0F5-A11C-4307-B4E0-F715B11B5249}" dt="2024-04-11T02:08:12.386" v="7"/>
          <ac:spMkLst>
            <pc:docMk/>
            <pc:sldMk cId="0" sldId="257"/>
            <ac:spMk id="3" creationId="{00000000-0000-0000-0000-000000000000}"/>
          </ac:spMkLst>
        </pc:spChg>
        <pc:spChg chg="add del mod">
          <ac:chgData name="Jackie Millar" userId="a21018df-3bce-43c5-a928-08b416d5cb71" providerId="ADAL" clId="{AF0BB0F5-A11C-4307-B4E0-F715B11B5249}" dt="2024-04-11T20:46:27.159" v="1023" actId="14100"/>
          <ac:spMkLst>
            <pc:docMk/>
            <pc:sldMk cId="0" sldId="257"/>
            <ac:spMk id="6" creationId="{2DA91FA1-59AE-5FB4-DBCD-D3395F5DA552}"/>
          </ac:spMkLst>
        </pc:spChg>
      </pc:sldChg>
      <pc:sldChg chg="del">
        <pc:chgData name="Jackie Millar" userId="a21018df-3bce-43c5-a928-08b416d5cb71" providerId="ADAL" clId="{AF0BB0F5-A11C-4307-B4E0-F715B11B5249}" dt="2024-04-11T02:11:53.163" v="34" actId="2696"/>
        <pc:sldMkLst>
          <pc:docMk/>
          <pc:sldMk cId="0" sldId="258"/>
        </pc:sldMkLst>
      </pc:sldChg>
      <pc:sldChg chg="addSp modSp mod modAnim">
        <pc:chgData name="Jackie Millar" userId="a21018df-3bce-43c5-a928-08b416d5cb71" providerId="ADAL" clId="{AF0BB0F5-A11C-4307-B4E0-F715B11B5249}" dt="2024-04-11T20:47:13.880" v="1025" actId="14100"/>
        <pc:sldMkLst>
          <pc:docMk/>
          <pc:sldMk cId="0" sldId="259"/>
        </pc:sldMkLst>
        <pc:spChg chg="add mod">
          <ac:chgData name="Jackie Millar" userId="a21018df-3bce-43c5-a928-08b416d5cb71" providerId="ADAL" clId="{AF0BB0F5-A11C-4307-B4E0-F715B11B5249}" dt="2024-04-11T20:47:13.880" v="1025" actId="14100"/>
          <ac:spMkLst>
            <pc:docMk/>
            <pc:sldMk cId="0" sldId="259"/>
            <ac:spMk id="4" creationId="{C924A8F6-1B1C-1D33-2DD4-2C32AAEE88E7}"/>
          </ac:spMkLst>
        </pc:spChg>
      </pc:sldChg>
      <pc:sldChg chg="del">
        <pc:chgData name="Jackie Millar" userId="a21018df-3bce-43c5-a928-08b416d5cb71" providerId="ADAL" clId="{AF0BB0F5-A11C-4307-B4E0-F715B11B5249}" dt="2024-04-11T02:12:53.154" v="41" actId="2696"/>
        <pc:sldMkLst>
          <pc:docMk/>
          <pc:sldMk cId="0" sldId="260"/>
        </pc:sldMkLst>
      </pc:sldChg>
      <pc:sldChg chg="modSp add mod modAnim">
        <pc:chgData name="Jackie Millar" userId="a21018df-3bce-43c5-a928-08b416d5cb71" providerId="ADAL" clId="{AF0BB0F5-A11C-4307-B4E0-F715B11B5249}" dt="2024-04-11T02:53:38.915" v="991"/>
        <pc:sldMkLst>
          <pc:docMk/>
          <pc:sldMk cId="2655511582" sldId="261"/>
        </pc:sldMkLst>
        <pc:spChg chg="mod">
          <ac:chgData name="Jackie Millar" userId="a21018df-3bce-43c5-a928-08b416d5cb71" providerId="ADAL" clId="{AF0BB0F5-A11C-4307-B4E0-F715B11B5249}" dt="2024-04-11T02:33:09.922" v="585" actId="20577"/>
          <ac:spMkLst>
            <pc:docMk/>
            <pc:sldMk cId="2655511582" sldId="261"/>
            <ac:spMk id="4" creationId="{D3B63C2E-8089-7826-54F1-67467C2276B0}"/>
          </ac:spMkLst>
        </pc:spChg>
      </pc:sldChg>
      <pc:sldChg chg="modSp add mod modAnim">
        <pc:chgData name="Jackie Millar" userId="a21018df-3bce-43c5-a928-08b416d5cb71" providerId="ADAL" clId="{AF0BB0F5-A11C-4307-B4E0-F715B11B5249}" dt="2024-04-11T20:52:36.071" v="1029" actId="14100"/>
        <pc:sldMkLst>
          <pc:docMk/>
          <pc:sldMk cId="440624813" sldId="262"/>
        </pc:sldMkLst>
        <pc:spChg chg="mod">
          <ac:chgData name="Jackie Millar" userId="a21018df-3bce-43c5-a928-08b416d5cb71" providerId="ADAL" clId="{AF0BB0F5-A11C-4307-B4E0-F715B11B5249}" dt="2024-04-11T20:52:36.071" v="1029" actId="14100"/>
          <ac:spMkLst>
            <pc:docMk/>
            <pc:sldMk cId="440624813" sldId="262"/>
            <ac:spMk id="4" creationId="{337A4ABE-0A16-90F2-5BB6-207B0D4BF234}"/>
          </ac:spMkLst>
        </pc:spChg>
      </pc:sldChg>
      <pc:sldChg chg="delSp modSp add del mod">
        <pc:chgData name="Jackie Millar" userId="a21018df-3bce-43c5-a928-08b416d5cb71" providerId="ADAL" clId="{AF0BB0F5-A11C-4307-B4E0-F715B11B5249}" dt="2024-04-11T02:38:09.313" v="612" actId="2696"/>
        <pc:sldMkLst>
          <pc:docMk/>
          <pc:sldMk cId="1611927688" sldId="263"/>
        </pc:sldMkLst>
        <pc:spChg chg="del mod">
          <ac:chgData name="Jackie Millar" userId="a21018df-3bce-43c5-a928-08b416d5cb71" providerId="ADAL" clId="{AF0BB0F5-A11C-4307-B4E0-F715B11B5249}" dt="2024-04-11T02:37:54.856" v="610"/>
          <ac:spMkLst>
            <pc:docMk/>
            <pc:sldMk cId="1611927688" sldId="263"/>
            <ac:spMk id="4" creationId="{2FA1A734-B778-9D24-DD4E-E176C9280555}"/>
          </ac:spMkLst>
        </pc:spChg>
      </pc:sldChg>
      <pc:sldChg chg="modSp add del mod">
        <pc:chgData name="Jackie Millar" userId="a21018df-3bce-43c5-a928-08b416d5cb71" providerId="ADAL" clId="{AF0BB0F5-A11C-4307-B4E0-F715B11B5249}" dt="2024-04-11T02:38:59.773" v="625" actId="2696"/>
        <pc:sldMkLst>
          <pc:docMk/>
          <pc:sldMk cId="3782084185" sldId="264"/>
        </pc:sldMkLst>
        <pc:spChg chg="mod">
          <ac:chgData name="Jackie Millar" userId="a21018df-3bce-43c5-a928-08b416d5cb71" providerId="ADAL" clId="{AF0BB0F5-A11C-4307-B4E0-F715B11B5249}" dt="2024-04-11T02:38:20.347" v="614" actId="21"/>
          <ac:spMkLst>
            <pc:docMk/>
            <pc:sldMk cId="3782084185" sldId="264"/>
            <ac:spMk id="4" creationId="{00DF38E6-05B2-4BBC-DE72-D588B59A1542}"/>
          </ac:spMkLst>
        </pc:spChg>
      </pc:sldChg>
      <pc:sldChg chg="delSp modSp add del mod ord">
        <pc:chgData name="Jackie Millar" userId="a21018df-3bce-43c5-a928-08b416d5cb71" providerId="ADAL" clId="{AF0BB0F5-A11C-4307-B4E0-F715B11B5249}" dt="2024-04-11T02:38:56.442" v="624" actId="2696"/>
        <pc:sldMkLst>
          <pc:docMk/>
          <pc:sldMk cId="3272650792" sldId="265"/>
        </pc:sldMkLst>
        <pc:spChg chg="del mod">
          <ac:chgData name="Jackie Millar" userId="a21018df-3bce-43c5-a928-08b416d5cb71" providerId="ADAL" clId="{AF0BB0F5-A11C-4307-B4E0-F715B11B5249}" dt="2024-04-11T02:38:40.131" v="621"/>
          <ac:spMkLst>
            <pc:docMk/>
            <pc:sldMk cId="3272650792" sldId="265"/>
            <ac:spMk id="4" creationId="{9E515F6E-F075-095F-17D9-D2186EB8B4B0}"/>
          </ac:spMkLst>
        </pc:spChg>
      </pc:sldChg>
      <pc:sldChg chg="delSp modSp add del mod">
        <pc:chgData name="Jackie Millar" userId="a21018df-3bce-43c5-a928-08b416d5cb71" providerId="ADAL" clId="{AF0BB0F5-A11C-4307-B4E0-F715B11B5249}" dt="2024-04-11T02:50:48.564" v="978" actId="2696"/>
        <pc:sldMkLst>
          <pc:docMk/>
          <pc:sldMk cId="2861812752" sldId="266"/>
        </pc:sldMkLst>
        <pc:spChg chg="del mod">
          <ac:chgData name="Jackie Millar" userId="a21018df-3bce-43c5-a928-08b416d5cb71" providerId="ADAL" clId="{AF0BB0F5-A11C-4307-B4E0-F715B11B5249}" dt="2024-04-11T02:39:16.804" v="628"/>
          <ac:spMkLst>
            <pc:docMk/>
            <pc:sldMk cId="2861812752" sldId="266"/>
            <ac:spMk id="4" creationId="{DFEA7FD2-B41A-0109-D51F-B94CB8FB517E}"/>
          </ac:spMkLst>
        </pc:spChg>
      </pc:sldChg>
      <pc:sldChg chg="modSp add mod modAnim">
        <pc:chgData name="Jackie Millar" userId="a21018df-3bce-43c5-a928-08b416d5cb71" providerId="ADAL" clId="{AF0BB0F5-A11C-4307-B4E0-F715B11B5249}" dt="2024-04-11T20:54:09.257" v="1032" actId="14100"/>
        <pc:sldMkLst>
          <pc:docMk/>
          <pc:sldMk cId="3780973521" sldId="267"/>
        </pc:sldMkLst>
        <pc:spChg chg="mod">
          <ac:chgData name="Jackie Millar" userId="a21018df-3bce-43c5-a928-08b416d5cb71" providerId="ADAL" clId="{AF0BB0F5-A11C-4307-B4E0-F715B11B5249}" dt="2024-04-11T20:54:09.257" v="1032" actId="14100"/>
          <ac:spMkLst>
            <pc:docMk/>
            <pc:sldMk cId="3780973521" sldId="267"/>
            <ac:spMk id="4" creationId="{2F9F5165-468F-FCD0-BCAF-84F2982FFC46}"/>
          </ac:spMkLst>
        </pc:spChg>
      </pc:sldChg>
      <pc:sldChg chg="modSp add mod modAnim">
        <pc:chgData name="Jackie Millar" userId="a21018df-3bce-43c5-a928-08b416d5cb71" providerId="ADAL" clId="{AF0BB0F5-A11C-4307-B4E0-F715B11B5249}" dt="2024-04-11T20:56:09.545" v="1119" actId="20577"/>
        <pc:sldMkLst>
          <pc:docMk/>
          <pc:sldMk cId="1798737769" sldId="268"/>
        </pc:sldMkLst>
        <pc:spChg chg="mod">
          <ac:chgData name="Jackie Millar" userId="a21018df-3bce-43c5-a928-08b416d5cb71" providerId="ADAL" clId="{AF0BB0F5-A11C-4307-B4E0-F715B11B5249}" dt="2024-04-11T20:56:09.545" v="1119" actId="20577"/>
          <ac:spMkLst>
            <pc:docMk/>
            <pc:sldMk cId="1798737769" sldId="268"/>
            <ac:spMk id="4" creationId="{8E92178A-D780-FE2E-82BF-0ECD0D55D4DF}"/>
          </ac:spMkLst>
        </pc:spChg>
      </pc:sldChg>
      <pc:sldChg chg="modSp add del mod">
        <pc:chgData name="Jackie Millar" userId="a21018df-3bce-43c5-a928-08b416d5cb71" providerId="ADAL" clId="{AF0BB0F5-A11C-4307-B4E0-F715B11B5249}" dt="2024-04-11T02:49:25.079" v="953" actId="2696"/>
        <pc:sldMkLst>
          <pc:docMk/>
          <pc:sldMk cId="3023325864" sldId="269"/>
        </pc:sldMkLst>
        <pc:spChg chg="mod">
          <ac:chgData name="Jackie Millar" userId="a21018df-3bce-43c5-a928-08b416d5cb71" providerId="ADAL" clId="{AF0BB0F5-A11C-4307-B4E0-F715B11B5249}" dt="2024-04-11T02:48:55.868" v="946" actId="21"/>
          <ac:spMkLst>
            <pc:docMk/>
            <pc:sldMk cId="3023325864" sldId="269"/>
            <ac:spMk id="4" creationId="{69DC6A69-848C-D617-C470-FE8375555EE9}"/>
          </ac:spMkLst>
        </pc:spChg>
      </pc:sldChg>
      <pc:sldChg chg="modSp add mod">
        <pc:chgData name="Jackie Millar" userId="a21018df-3bce-43c5-a928-08b416d5cb71" providerId="ADAL" clId="{AF0BB0F5-A11C-4307-B4E0-F715B11B5249}" dt="2024-04-11T02:50:41.332" v="977" actId="20577"/>
        <pc:sldMkLst>
          <pc:docMk/>
          <pc:sldMk cId="4132269267" sldId="270"/>
        </pc:sldMkLst>
        <pc:spChg chg="mod">
          <ac:chgData name="Jackie Millar" userId="a21018df-3bce-43c5-a928-08b416d5cb71" providerId="ADAL" clId="{AF0BB0F5-A11C-4307-B4E0-F715B11B5249}" dt="2024-04-11T02:50:41.332" v="977" actId="20577"/>
          <ac:spMkLst>
            <pc:docMk/>
            <pc:sldMk cId="4132269267" sldId="270"/>
            <ac:spMk id="4" creationId="{0E657A99-007A-417E-7079-C99FF2CF370C}"/>
          </ac:spMkLst>
        </pc:spChg>
      </pc:sldChg>
      <pc:sldChg chg="add del">
        <pc:chgData name="Jackie Millar" userId="a21018df-3bce-43c5-a928-08b416d5cb71" providerId="ADAL" clId="{AF0BB0F5-A11C-4307-B4E0-F715B11B5249}" dt="2024-04-11T20:45:59.081" v="1019" actId="2890"/>
        <pc:sldMkLst>
          <pc:docMk/>
          <pc:sldMk cId="1884459746" sldId="271"/>
        </pc:sldMkLst>
      </pc:sldChg>
      <pc:sldChg chg="modSp add mod modAnim">
        <pc:chgData name="Jackie Millar" userId="a21018df-3bce-43c5-a928-08b416d5cb71" providerId="ADAL" clId="{AF0BB0F5-A11C-4307-B4E0-F715B11B5249}" dt="2024-04-11T21:03:33.679" v="1269"/>
        <pc:sldMkLst>
          <pc:docMk/>
          <pc:sldMk cId="2614166718" sldId="271"/>
        </pc:sldMkLst>
        <pc:spChg chg="mod">
          <ac:chgData name="Jackie Millar" userId="a21018df-3bce-43c5-a928-08b416d5cb71" providerId="ADAL" clId="{AF0BB0F5-A11C-4307-B4E0-F715B11B5249}" dt="2024-04-11T21:02:14.310" v="1263" actId="20577"/>
          <ac:spMkLst>
            <pc:docMk/>
            <pc:sldMk cId="2614166718" sldId="271"/>
            <ac:spMk id="4" creationId="{07207199-4500-7967-283D-626F4CD76F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26DE5-9533-453E-B79D-679F705C1C72}" type="datetimeFigureOut">
              <a:rPr lang="en-NZ" smtClean="0"/>
              <a:t>12/04/2024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B6E0F-4D81-43B3-A65E-9E3793593BA6}" type="slidenum">
              <a:rPr lang="en-NZ" smtClean="0"/>
              <a:t>‹#›</a:t>
            </a:fld>
            <a:endParaRPr lang="en-NZ"/>
          </a:p>
        </p:txBody>
      </p:sp>
    </p:spTree>
    <p:extLst>
      <p:ext uri="{BB962C8B-B14F-4D97-AF65-F5344CB8AC3E}">
        <p14:creationId xmlns:p14="http://schemas.microsoft.com/office/powerpoint/2010/main" val="12935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4101896" y="2312153"/>
            <a:ext cx="10084207" cy="4535745"/>
          </a:xfrm>
          <a:custGeom>
            <a:avLst/>
            <a:gdLst/>
            <a:ahLst/>
            <a:cxnLst/>
            <a:rect l="l" t="t" r="r" b="b"/>
            <a:pathLst>
              <a:path w="10084207" h="4535745">
                <a:moveTo>
                  <a:pt x="0" y="0"/>
                </a:moveTo>
                <a:lnTo>
                  <a:pt x="10084208" y="0"/>
                </a:lnTo>
                <a:lnTo>
                  <a:pt x="10084208" y="4535745"/>
                </a:lnTo>
                <a:lnTo>
                  <a:pt x="0" y="4535745"/>
                </a:lnTo>
                <a:lnTo>
                  <a:pt x="0" y="0"/>
                </a:lnTo>
                <a:close/>
              </a:path>
            </a:pathLst>
          </a:custGeom>
          <a:blipFill>
            <a:blip r:embed="rId2"/>
            <a:stretch>
              <a:fillRect/>
            </a:stretch>
          </a:blipFill>
        </p:spPr>
        <p:txBody>
          <a:bodyPr/>
          <a:lstStyle/>
          <a:p>
            <a:endParaRPr lang="en-US"/>
          </a:p>
        </p:txBody>
      </p:sp>
      <p:sp>
        <p:nvSpPr>
          <p:cNvPr id="3" name="Freeform 3"/>
          <p:cNvSpPr/>
          <p:nvPr/>
        </p:nvSpPr>
        <p:spPr>
          <a:xfrm>
            <a:off x="5669997" y="6962187"/>
            <a:ext cx="13010132" cy="3114038"/>
          </a:xfrm>
          <a:custGeom>
            <a:avLst/>
            <a:gdLst/>
            <a:ahLst/>
            <a:cxnLst/>
            <a:rect l="l" t="t" r="r" b="b"/>
            <a:pathLst>
              <a:path w="13010132" h="3114038">
                <a:moveTo>
                  <a:pt x="0" y="0"/>
                </a:moveTo>
                <a:lnTo>
                  <a:pt x="13010132" y="0"/>
                </a:lnTo>
                <a:lnTo>
                  <a:pt x="13010132" y="3114038"/>
                </a:lnTo>
                <a:lnTo>
                  <a:pt x="0" y="3114038"/>
                </a:lnTo>
                <a:lnTo>
                  <a:pt x="0" y="0"/>
                </a:lnTo>
                <a:close/>
              </a:path>
            </a:pathLst>
          </a:custGeom>
          <a:blipFill>
            <a:blip r:embed="rId3"/>
            <a:stretch>
              <a:fillRect/>
            </a:stretch>
          </a:blipFill>
        </p:spPr>
        <p:txBody>
          <a:bodyPr/>
          <a:lstStyle/>
          <a:p>
            <a:endParaRPr lang="en-US"/>
          </a:p>
        </p:txBody>
      </p:sp>
      <p:sp>
        <p:nvSpPr>
          <p:cNvPr id="4" name="Freeform 4"/>
          <p:cNvSpPr/>
          <p:nvPr/>
        </p:nvSpPr>
        <p:spPr>
          <a:xfrm>
            <a:off x="3752685" y="6178032"/>
            <a:ext cx="10151457" cy="2503099"/>
          </a:xfrm>
          <a:custGeom>
            <a:avLst/>
            <a:gdLst/>
            <a:ahLst/>
            <a:cxnLst/>
            <a:rect l="l" t="t" r="r" b="b"/>
            <a:pathLst>
              <a:path w="10151457" h="2503099">
                <a:moveTo>
                  <a:pt x="0" y="0"/>
                </a:moveTo>
                <a:lnTo>
                  <a:pt x="10151457" y="0"/>
                </a:lnTo>
                <a:lnTo>
                  <a:pt x="10151457" y="2503099"/>
                </a:lnTo>
                <a:lnTo>
                  <a:pt x="0" y="2503099"/>
                </a:lnTo>
                <a:lnTo>
                  <a:pt x="0" y="0"/>
                </a:lnTo>
                <a:close/>
              </a:path>
            </a:pathLst>
          </a:custGeom>
          <a:blipFill>
            <a:blip r:embed="rId4"/>
            <a:stretch>
              <a:fillRect/>
            </a:stretch>
          </a:blipFill>
        </p:spPr>
        <p:txBody>
          <a:bodyPr/>
          <a:lstStyle/>
          <a:p>
            <a:endParaRPr lang="en-US"/>
          </a:p>
        </p:txBody>
      </p:sp>
      <p:sp>
        <p:nvSpPr>
          <p:cNvPr id="5" name="Freeform 5"/>
          <p:cNvSpPr/>
          <p:nvPr/>
        </p:nvSpPr>
        <p:spPr>
          <a:xfrm>
            <a:off x="-33489" y="-85725"/>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rot="-442087">
            <a:off x="14708801" y="8514022"/>
            <a:ext cx="5924282" cy="1418005"/>
          </a:xfrm>
          <a:custGeom>
            <a:avLst/>
            <a:gdLst/>
            <a:ahLst/>
            <a:cxnLst/>
            <a:rect l="l" t="t" r="r" b="b"/>
            <a:pathLst>
              <a:path w="5924282" h="1418005">
                <a:moveTo>
                  <a:pt x="0" y="0"/>
                </a:moveTo>
                <a:lnTo>
                  <a:pt x="5924282" y="0"/>
                </a:lnTo>
                <a:lnTo>
                  <a:pt x="5924282" y="1418006"/>
                </a:lnTo>
                <a:lnTo>
                  <a:pt x="0" y="1418006"/>
                </a:lnTo>
                <a:lnTo>
                  <a:pt x="0" y="0"/>
                </a:lnTo>
                <a:close/>
              </a:path>
            </a:pathLst>
          </a:custGeom>
          <a:blipFill>
            <a:blip r:embed="rId2"/>
            <a:stretch>
              <a:fillRect/>
            </a:stretch>
          </a:blipFill>
        </p:spPr>
        <p:txBody>
          <a:bodyPr/>
          <a:lstStyle/>
          <a:p>
            <a:endParaRPr lang="en-US"/>
          </a:p>
        </p:txBody>
      </p:sp>
      <p:sp>
        <p:nvSpPr>
          <p:cNvPr id="3" name="Freeform 3"/>
          <p:cNvSpPr/>
          <p:nvPr/>
        </p:nvSpPr>
        <p:spPr>
          <a:xfrm>
            <a:off x="-3124199" y="-1790699"/>
            <a:ext cx="21779464" cy="12284286"/>
          </a:xfrm>
          <a:custGeom>
            <a:avLst/>
            <a:gdLst/>
            <a:ahLst/>
            <a:cxnLst/>
            <a:rect l="l" t="t" r="r" b="b"/>
            <a:pathLst>
              <a:path w="21656961" h="12182041">
                <a:moveTo>
                  <a:pt x="0" y="0"/>
                </a:moveTo>
                <a:lnTo>
                  <a:pt x="21656961" y="0"/>
                </a:lnTo>
                <a:lnTo>
                  <a:pt x="21656961" y="12182041"/>
                </a:lnTo>
                <a:lnTo>
                  <a:pt x="0" y="12182041"/>
                </a:lnTo>
                <a:lnTo>
                  <a:pt x="0" y="0"/>
                </a:lnTo>
                <a:close/>
              </a:path>
            </a:pathLst>
          </a:custGeom>
          <a:blipFill>
            <a:blip r:embed="rId3"/>
            <a:stretch>
              <a:fillRect l="-10527" r="-10527"/>
            </a:stretch>
          </a:blipFill>
        </p:spPr>
        <p:txBody>
          <a:bodyPr/>
          <a:lstStyle/>
          <a:p>
            <a:r>
              <a:rPr lang="en-US"/>
              <a:t>Having unpacked how missional leadership is shaped by prayer in Session One, Session Two aims to put region-specific, practical next steps in place. Join us for a facilitated conversation that welcomes a collaborative church approach with a heart for our communities and region, based on Matthew 28: 16 - 20</a:t>
            </a:r>
            <a:endParaRPr lang="en-US" dirty="0"/>
          </a:p>
        </p:txBody>
      </p:sp>
      <p:sp>
        <p:nvSpPr>
          <p:cNvPr id="4" name="Freeform 4"/>
          <p:cNvSpPr/>
          <p:nvPr/>
        </p:nvSpPr>
        <p:spPr>
          <a:xfrm>
            <a:off x="11625191" y="5309310"/>
            <a:ext cx="6293401" cy="2830690"/>
          </a:xfrm>
          <a:custGeom>
            <a:avLst/>
            <a:gdLst/>
            <a:ahLst/>
            <a:cxnLst/>
            <a:rect l="l" t="t" r="r" b="b"/>
            <a:pathLst>
              <a:path w="6293401" h="2830690">
                <a:moveTo>
                  <a:pt x="0" y="0"/>
                </a:moveTo>
                <a:lnTo>
                  <a:pt x="6293401" y="0"/>
                </a:lnTo>
                <a:lnTo>
                  <a:pt x="6293401" y="2830690"/>
                </a:lnTo>
                <a:lnTo>
                  <a:pt x="0" y="2830690"/>
                </a:lnTo>
                <a:lnTo>
                  <a:pt x="0" y="0"/>
                </a:lnTo>
                <a:close/>
              </a:path>
            </a:pathLst>
          </a:custGeom>
          <a:blipFill>
            <a:blip r:embed="rId4"/>
            <a:stretch>
              <a:fillRect/>
            </a:stretch>
          </a:blipFill>
        </p:spPr>
        <p:txBody>
          <a:bodyPr/>
          <a:lstStyle/>
          <a:p>
            <a:endParaRPr lang="en-US"/>
          </a:p>
        </p:txBody>
      </p:sp>
      <p:sp>
        <p:nvSpPr>
          <p:cNvPr id="5" name="Freeform 5"/>
          <p:cNvSpPr/>
          <p:nvPr/>
        </p:nvSpPr>
        <p:spPr>
          <a:xfrm>
            <a:off x="11377541" y="7706502"/>
            <a:ext cx="6293401" cy="1551798"/>
          </a:xfrm>
          <a:custGeom>
            <a:avLst/>
            <a:gdLst/>
            <a:ahLst/>
            <a:cxnLst/>
            <a:rect l="l" t="t" r="r" b="b"/>
            <a:pathLst>
              <a:path w="6293401" h="1551798">
                <a:moveTo>
                  <a:pt x="0" y="0"/>
                </a:moveTo>
                <a:lnTo>
                  <a:pt x="6293401" y="0"/>
                </a:lnTo>
                <a:lnTo>
                  <a:pt x="6293401" y="1551798"/>
                </a:lnTo>
                <a:lnTo>
                  <a:pt x="0" y="1551798"/>
                </a:lnTo>
                <a:lnTo>
                  <a:pt x="0" y="0"/>
                </a:lnTo>
                <a:close/>
              </a:path>
            </a:pathLst>
          </a:custGeom>
          <a:blipFill>
            <a:blip r:embed="rId5"/>
            <a:stretch>
              <a:fillRect/>
            </a:stretch>
          </a:blipFill>
        </p:spPr>
        <p:txBody>
          <a:bodyPr/>
          <a:lstStyle/>
          <a:p>
            <a:endParaRPr lang="en-US"/>
          </a:p>
        </p:txBody>
      </p:sp>
      <p:sp>
        <p:nvSpPr>
          <p:cNvPr id="6" name="TextBox 5">
            <a:extLst>
              <a:ext uri="{FF2B5EF4-FFF2-40B4-BE49-F238E27FC236}">
                <a16:creationId xmlns:a16="http://schemas.microsoft.com/office/drawing/2014/main" id="{2DA91FA1-59AE-5FB4-DBCD-D3395F5DA552}"/>
              </a:ext>
            </a:extLst>
          </p:cNvPr>
          <p:cNvSpPr txBox="1"/>
          <p:nvPr/>
        </p:nvSpPr>
        <p:spPr>
          <a:xfrm>
            <a:off x="0" y="2095500"/>
            <a:ext cx="11049001" cy="5923929"/>
          </a:xfrm>
          <a:prstGeom prst="rect">
            <a:avLst/>
          </a:prstGeom>
          <a:noFill/>
        </p:spPr>
        <p:txBody>
          <a:bodyPr wrap="square" rtlCol="0">
            <a:spAutoFit/>
          </a:bodyPr>
          <a:lstStyle/>
          <a:p>
            <a:pPr>
              <a:lnSpc>
                <a:spcPct val="150000"/>
              </a:lnSpc>
            </a:pPr>
            <a:r>
              <a:rPr lang="en-US" sz="3200" dirty="0">
                <a:latin typeface="Source Sans Pro" panose="020B0503030403020204" pitchFamily="34" charset="0"/>
                <a:ea typeface="Source Sans Pro" panose="020B0503030403020204" pitchFamily="34" charset="0"/>
              </a:rPr>
              <a:t>Having unpacked how missional leadership is shaped by prayer in Session One, Session Two aims to put region-specific, practical next steps in place. Join us for a facilitated conversation that welcomes a collaborative church approach with a heart for our communities and region, based on Matthew 28: 16 - 20. </a:t>
            </a:r>
          </a:p>
          <a:p>
            <a:pPr>
              <a:lnSpc>
                <a:spcPct val="150000"/>
              </a:lnSpc>
            </a:pPr>
            <a:endParaRPr lang="en-US" sz="3200" dirty="0">
              <a:latin typeface="Source Sans Pro" panose="020B0503030403020204" pitchFamily="34" charset="0"/>
              <a:ea typeface="Source Sans Pro" panose="020B0503030403020204" pitchFamily="34" charset="0"/>
            </a:endParaRPr>
          </a:p>
          <a:p>
            <a:pPr>
              <a:lnSpc>
                <a:spcPct val="150000"/>
              </a:lnSpc>
            </a:pPr>
            <a:r>
              <a:rPr lang="en-US" sz="3200" dirty="0">
                <a:latin typeface="Source Sans Pro" panose="020B0503030403020204" pitchFamily="34" charset="0"/>
                <a:ea typeface="Source Sans Pro" panose="020B0503030403020204" pitchFamily="34" charset="0"/>
              </a:rPr>
              <a:t>Let’s get practical!</a:t>
            </a:r>
            <a:endParaRPr lang="en-NZ" sz="320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C924A8F6-1B1C-1D33-2DD4-2C32AAEE88E7}"/>
              </a:ext>
            </a:extLst>
          </p:cNvPr>
          <p:cNvSpPr txBox="1"/>
          <p:nvPr/>
        </p:nvSpPr>
        <p:spPr>
          <a:xfrm>
            <a:off x="1066800" y="647700"/>
            <a:ext cx="16002000" cy="9479518"/>
          </a:xfrm>
          <a:prstGeom prst="rect">
            <a:avLst/>
          </a:prstGeom>
          <a:noFill/>
        </p:spPr>
        <p:txBody>
          <a:bodyPr wrap="square">
            <a:spAutoFit/>
          </a:bodyPr>
          <a:lstStyle/>
          <a:p>
            <a:pPr algn="r"/>
            <a:r>
              <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rPr>
              <a:t>Mission</a:t>
            </a:r>
          </a:p>
          <a:p>
            <a:pPr algn="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endPar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kern="100" dirty="0">
                <a:latin typeface="Source Sans Pro" panose="020B0503030403020204" pitchFamily="34" charset="0"/>
                <a:ea typeface="Source Sans Pro" panose="020B0503030403020204" pitchFamily="34" charset="0"/>
                <a:cs typeface="Times New Roman" panose="02020603050405020304" pitchFamily="18" charset="0"/>
              </a:rPr>
              <a:t>I</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n </a:t>
            </a:r>
            <a:r>
              <a:rPr lang="en-NZ" sz="2400" kern="100" dirty="0">
                <a:latin typeface="Source Sans Pro" panose="020B0503030403020204" pitchFamily="34" charset="0"/>
                <a:ea typeface="Source Sans Pro" panose="020B0503030403020204" pitchFamily="34" charset="0"/>
                <a:cs typeface="Times New Roman" panose="02020603050405020304" pitchFamily="18" charset="0"/>
              </a:rPr>
              <a:t>S</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ession </a:t>
            </a:r>
            <a:r>
              <a:rPr lang="en-NZ" sz="2400" kern="100" dirty="0">
                <a:latin typeface="Source Sans Pro" panose="020B0503030403020204" pitchFamily="34" charset="0"/>
                <a:ea typeface="Source Sans Pro" panose="020B0503030403020204" pitchFamily="34" charset="0"/>
                <a:cs typeface="Times New Roman" panose="02020603050405020304" pitchFamily="18" charset="0"/>
              </a:rPr>
              <a:t>O</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ne, based on verses 16 – 20, we discussed the following:</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 we can trust and obey God, and acknowledge our humanness – it's ok to doubt and not be sure, </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 we can acknowledge and walk in God’s authority, and because of that, we can… </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 go, baptize, disciple, teach and remember he is with us, always.</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What is God’s mission? Is Matt 28: 19 God’s mission too? </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Consider </a:t>
            </a: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Luke 4: 18 – 19 and Ps 146: 5 – 10 and discuss what is on God’s heart. </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Are there other texts that shape what you believe to be on God’s heart?</a:t>
            </a: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God’s mission is what is on his heart for humanity and is intertwined in establishing his kingdom rule on Earth.</a:t>
            </a:r>
          </a:p>
          <a:p>
            <a:pPr>
              <a:lnSpc>
                <a:spcPct val="150000"/>
              </a:lnSpc>
              <a:spcAft>
                <a:spcPts val="800"/>
              </a:spcAft>
            </a:pPr>
            <a:endPar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400" kern="100" dirty="0">
                <a:effectLst/>
                <a:latin typeface="Source Sans Pro" panose="020B0503030403020204" pitchFamily="34" charset="0"/>
                <a:ea typeface="Source Sans Pro" panose="020B0503030403020204" pitchFamily="34" charset="0"/>
                <a:cs typeface="Times New Roman" panose="02020603050405020304" pitchFamily="18" charset="0"/>
              </a:rPr>
              <a:t>Key themes – Justice, righteousness, mercy, for all to know him, reconciliation, freedom, salvation, relationship, and love.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BD2F5C2D-CCB1-3768-0019-374A5E8510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94BA20-1A20-7976-7629-716599C45F39}"/>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D3B63C2E-8089-7826-54F1-67467C2276B0}"/>
              </a:ext>
            </a:extLst>
          </p:cNvPr>
          <p:cNvSpPr txBox="1"/>
          <p:nvPr/>
        </p:nvSpPr>
        <p:spPr>
          <a:xfrm>
            <a:off x="1600200" y="342900"/>
            <a:ext cx="15087600" cy="8597225"/>
          </a:xfrm>
          <a:prstGeom prst="rect">
            <a:avLst/>
          </a:prstGeom>
          <a:noFill/>
        </p:spPr>
        <p:txBody>
          <a:bodyPr wrap="square">
            <a:spAutoFit/>
          </a:bodyPr>
          <a:lstStyle/>
          <a:p>
            <a:pPr algn="r"/>
            <a:r>
              <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rPr>
              <a:t>Mission</a:t>
            </a:r>
          </a:p>
          <a:p>
            <a:pPr algn="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endParaRPr lang="en-NZ" sz="40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Getting practical with the mission</a:t>
            </a:r>
          </a:p>
          <a:p>
            <a:pPr>
              <a:lnSpc>
                <a:spcPct val="150000"/>
              </a:lnSpc>
              <a:spcAft>
                <a:spcPts val="800"/>
              </a:spcAft>
            </a:pPr>
            <a:endPar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3200" kern="100" dirty="0">
                <a:latin typeface="Source Sans Pro" panose="020B0503030403020204" pitchFamily="34" charset="0"/>
                <a:ea typeface="Source Sans Pro" panose="020B0503030403020204" pitchFamily="34" charset="0"/>
                <a:cs typeface="Times New Roman" panose="02020603050405020304" pitchFamily="18" charset="0"/>
              </a:rPr>
              <a:t>Our plans, the world’s plans, or God’s plans?</a:t>
            </a:r>
          </a:p>
          <a:p>
            <a:pPr>
              <a:lnSpc>
                <a:spcPct val="150000"/>
              </a:lnSpc>
              <a:spcAft>
                <a:spcPts val="800"/>
              </a:spcAft>
            </a:pPr>
            <a:r>
              <a:rPr lang="en-NZ" sz="3200" kern="100" dirty="0">
                <a:effectLst/>
                <a:latin typeface="Source Sans Pro" panose="020B0503030403020204" pitchFamily="34" charset="0"/>
                <a:ea typeface="Source Sans Pro" panose="020B0503030403020204" pitchFamily="34" charset="0"/>
                <a:cs typeface="Times New Roman" panose="02020603050405020304" pitchFamily="18" charset="0"/>
              </a:rPr>
              <a:t>Our timing, the world’s timing, or God’s timing?</a:t>
            </a:r>
          </a:p>
          <a:p>
            <a:pPr>
              <a:lnSpc>
                <a:spcPct val="150000"/>
              </a:lnSpc>
              <a:spcAft>
                <a:spcPts val="800"/>
              </a:spcAft>
            </a:pPr>
            <a:endParaRPr lang="en-NZ" sz="3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3200" kern="100" dirty="0">
                <a:effectLst/>
                <a:latin typeface="Source Sans Pro" panose="020B0503030403020204" pitchFamily="34" charset="0"/>
                <a:ea typeface="Source Sans Pro" panose="020B0503030403020204" pitchFamily="34" charset="0"/>
                <a:cs typeface="Times New Roman" panose="02020603050405020304" pitchFamily="18" charset="0"/>
              </a:rPr>
              <a:t>What does this part of the process need from you, your ministry, or your church to be soaked in prayer? </a:t>
            </a:r>
          </a:p>
          <a:p>
            <a:pPr>
              <a:lnSpc>
                <a:spcPct val="150000"/>
              </a:lnSpc>
              <a:spcAft>
                <a:spcPts val="800"/>
              </a:spcAft>
            </a:pPr>
            <a:r>
              <a:rPr lang="en-NZ" sz="3200" b="1" kern="100" dirty="0">
                <a:effectLst/>
                <a:latin typeface="Source Sans Pro" panose="020B0503030403020204" pitchFamily="34" charset="0"/>
                <a:ea typeface="Source Sans Pro" panose="020B0503030403020204" pitchFamily="34" charset="0"/>
                <a:cs typeface="Times New Roman" panose="02020603050405020304" pitchFamily="18" charset="0"/>
              </a:rPr>
              <a:t>Prayerful</a:t>
            </a:r>
            <a:r>
              <a:rPr lang="en-NZ" sz="3200" kern="100" dirty="0">
                <a:effectLst/>
                <a:latin typeface="Source Sans Pro" panose="020B0503030403020204" pitchFamily="34" charset="0"/>
                <a:ea typeface="Source Sans Pro" panose="020B0503030403020204" pitchFamily="34" charset="0"/>
                <a:cs typeface="Times New Roman" panose="02020603050405020304" pitchFamily="18" charset="0"/>
              </a:rPr>
              <a:t> missional leadership is the goal.</a:t>
            </a:r>
          </a:p>
          <a:p>
            <a:endParaRPr lang="en-NZ" dirty="0"/>
          </a:p>
        </p:txBody>
      </p:sp>
    </p:spTree>
    <p:extLst>
      <p:ext uri="{BB962C8B-B14F-4D97-AF65-F5344CB8AC3E}">
        <p14:creationId xmlns:p14="http://schemas.microsoft.com/office/powerpoint/2010/main" val="26555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749C5948-88BD-2E64-7767-00EA56C722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D654A9-DC8B-0F96-11C5-07DB613A50F2}"/>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337A4ABE-0A16-90F2-5BB6-207B0D4BF234}"/>
              </a:ext>
            </a:extLst>
          </p:cNvPr>
          <p:cNvSpPr txBox="1"/>
          <p:nvPr/>
        </p:nvSpPr>
        <p:spPr>
          <a:xfrm>
            <a:off x="1295400" y="647700"/>
            <a:ext cx="16078200" cy="9305111"/>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Leadership</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In Session One we looked at how these verses direct our leadership:</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Vs 16 - we are trustworthy and lead like Jesus,</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Vs 18 – we are clear on our mandate and the authority we carry (as believers and in our </a:t>
            </a:r>
            <a:r>
              <a:rPr lang="en-NZ" sz="2800" kern="100" dirty="0">
                <a:latin typeface="Source Sans Pro" panose="020B0503030403020204" pitchFamily="34" charset="0"/>
                <a:ea typeface="Source Sans Pro" panose="020B0503030403020204" pitchFamily="34" charset="0"/>
                <a:cs typeface="Times New Roman" panose="02020603050405020304" pitchFamily="18" charset="0"/>
              </a:rPr>
              <a:t>role) ,</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Vs 19 – we clearly articulate the vision,</a:t>
            </a:r>
          </a:p>
          <a:p>
            <a:pPr>
              <a:lnSpc>
                <a:spcPct val="150000"/>
              </a:lnSpc>
              <a:spcAft>
                <a:spcPts val="800"/>
              </a:spcAft>
            </a:pPr>
            <a:r>
              <a:rPr lang="en-NZ" sz="2800" dirty="0">
                <a:effectLst/>
                <a:latin typeface="Source Sans Pro" panose="020B0503030403020204" pitchFamily="34" charset="0"/>
                <a:ea typeface="Source Sans Pro" panose="020B0503030403020204" pitchFamily="34" charset="0"/>
                <a:cs typeface="Times New Roman" panose="02020603050405020304" pitchFamily="18" charset="0"/>
              </a:rPr>
              <a:t>Vs 20 – we are there for the team</a:t>
            </a:r>
          </a:p>
          <a:p>
            <a:endParaRPr lang="en-NZ" sz="2800" dirty="0">
              <a:latin typeface="Source Sans Pro" panose="020B0503030403020204" pitchFamily="34" charset="0"/>
              <a:ea typeface="Source Sans Pro" panose="020B0503030403020204" pitchFamily="34" charset="0"/>
              <a:cs typeface="Times New Roman" panose="02020603050405020304" pitchFamily="18" charset="0"/>
            </a:endParaRPr>
          </a:p>
          <a:p>
            <a:endParaRPr lang="en-NZ" sz="28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Consider John 5: 19, Acts 13: 22, Mark 10: 45 and Matt 20: 25 - 28. </a:t>
            </a:r>
          </a:p>
          <a:p>
            <a:pPr>
              <a:lnSpc>
                <a:spcPct val="150000"/>
              </a:lnSpc>
              <a:spcAft>
                <a:spcPts val="800"/>
              </a:spcAft>
            </a:pPr>
            <a:endParaRPr lang="en-NZ" sz="2800" b="1" kern="1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How do these verses shape the way we lead, especially as we seek to lead in a way that fulfils the mission of God as discussed?</a:t>
            </a:r>
          </a:p>
          <a:p>
            <a:endParaRPr lang="en-NZ" dirty="0"/>
          </a:p>
        </p:txBody>
      </p:sp>
    </p:spTree>
    <p:extLst>
      <p:ext uri="{BB962C8B-B14F-4D97-AF65-F5344CB8AC3E}">
        <p14:creationId xmlns:p14="http://schemas.microsoft.com/office/powerpoint/2010/main" val="4406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73F8B4F4-1270-FC02-4AF9-CEE837BA3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DFB0B3-8F72-2923-01E1-B34ECA508E89}"/>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2F9F5165-468F-FCD0-BCAF-84F2982FFC46}"/>
              </a:ext>
            </a:extLst>
          </p:cNvPr>
          <p:cNvSpPr txBox="1"/>
          <p:nvPr/>
        </p:nvSpPr>
        <p:spPr>
          <a:xfrm>
            <a:off x="1295400" y="1257300"/>
            <a:ext cx="15773400" cy="6740307"/>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Leadership</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endParaRPr lang="en-NZ" sz="2800" kern="1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50000"/>
              </a:lnSpc>
              <a:spcAft>
                <a:spcPts val="800"/>
              </a:spcAft>
            </a:pPr>
            <a:r>
              <a:rPr lang="en-NZ" sz="2800" kern="100" dirty="0">
                <a:latin typeface="Source Sans Pro" panose="020B0503030403020204" pitchFamily="34" charset="0"/>
                <a:ea typeface="Source Sans Pro" panose="020B0503030403020204" pitchFamily="34" charset="0"/>
                <a:cs typeface="Times New Roman" panose="02020603050405020304" pitchFamily="18" charset="0"/>
              </a:rPr>
              <a:t>How might these verses practically outwork in your context?</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In a way that is soaked in prayer? </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Time spent with God - Ask God what he would have you do in your leadership:</a:t>
            </a:r>
          </a:p>
          <a:p>
            <a:pPr marL="342900" lvl="0" indent="-342900">
              <a:lnSpc>
                <a:spcPct val="150000"/>
              </a:lnSpc>
              <a:buFont typeface="Symbol" panose="05050102010706020507" pitchFamily="18" charset="2"/>
              <a:buChar char=""/>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For you</a:t>
            </a:r>
          </a:p>
          <a:p>
            <a:pPr marL="342900" lvl="0" indent="-342900">
              <a:lnSpc>
                <a:spcPct val="150000"/>
              </a:lnSpc>
              <a:buFont typeface="Symbol" panose="05050102010706020507" pitchFamily="18" charset="2"/>
              <a:buChar char=""/>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Your ministry/team/church</a:t>
            </a:r>
          </a:p>
          <a:p>
            <a:pPr marL="342900" lvl="0" indent="-342900">
              <a:lnSpc>
                <a:spcPct val="150000"/>
              </a:lnSpc>
              <a:buFont typeface="Symbol" panose="05050102010706020507" pitchFamily="18" charset="2"/>
              <a:buChar char=""/>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Regionally – who can we partner with – another church, NPO, or council?</a:t>
            </a:r>
          </a:p>
          <a:p>
            <a:endParaRPr lang="en-NZ" dirty="0"/>
          </a:p>
        </p:txBody>
      </p:sp>
    </p:spTree>
    <p:extLst>
      <p:ext uri="{BB962C8B-B14F-4D97-AF65-F5344CB8AC3E}">
        <p14:creationId xmlns:p14="http://schemas.microsoft.com/office/powerpoint/2010/main" val="378097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20B2FE8A-A558-63A1-8511-8593845484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4EDD42-17EE-92F2-28BB-01D2DAAE9AF8}"/>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8E92178A-D780-FE2E-82BF-0ECD0D55D4DF}"/>
              </a:ext>
            </a:extLst>
          </p:cNvPr>
          <p:cNvSpPr txBox="1"/>
          <p:nvPr/>
        </p:nvSpPr>
        <p:spPr>
          <a:xfrm>
            <a:off x="1447800" y="1257300"/>
            <a:ext cx="15621000" cy="9197390"/>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Prayer</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Biblically speaking, to pray is to ask. </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It’s to talk to God and includes all the wonderful facets and postures of prayer we know so well. Adoration, confession, thanksgiving, supplications, lament, petition, and intercession. </a:t>
            </a:r>
          </a:p>
          <a:p>
            <a:pPr>
              <a:lnSpc>
                <a:spcPct val="150000"/>
              </a:lnSpc>
              <a:spcAft>
                <a:spcPts val="800"/>
              </a:spcAft>
            </a:pP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Ultimately, we are to see prayer as being in relationship with God the Father, God the Son, and God the Holy Spirit.</a:t>
            </a:r>
          </a:p>
          <a:p>
            <a:pPr>
              <a:lnSpc>
                <a:spcPct val="150000"/>
              </a:lnSpc>
              <a:spcAft>
                <a:spcPts val="800"/>
              </a:spcAft>
            </a:pPr>
            <a:endParaRPr lang="en-NZ" sz="2800" kern="100" dirty="0">
              <a:latin typeface="Source Sans Pro" panose="020B0503030403020204" pitchFamily="34" charset="0"/>
              <a:ea typeface="Source Sans Pro" panose="020B0503030403020204" pitchFamily="34" charset="0"/>
              <a:cs typeface="Times New Roman" panose="02020603050405020304" pitchFamily="18" charset="0"/>
            </a:endParaRPr>
          </a:p>
          <a:p>
            <a:r>
              <a:rPr lang="en-NZ" sz="2800" dirty="0">
                <a:effectLst/>
                <a:latin typeface="Source Sans Pro" panose="020B0503030403020204" pitchFamily="34" charset="0"/>
                <a:ea typeface="Source Sans Pro" panose="020B0503030403020204" pitchFamily="34" charset="0"/>
                <a:cs typeface="Times New Roman" panose="02020603050405020304" pitchFamily="18" charset="0"/>
              </a:rPr>
              <a:t>Consider current prayer practices and rhythms that foster or facilitate prayer for mission and missional leadership. </a:t>
            </a:r>
          </a:p>
          <a:p>
            <a:endParaRPr lang="en-NZ" sz="2800" dirty="0">
              <a:latin typeface="Source Sans Pro" panose="020B0503030403020204" pitchFamily="34" charset="0"/>
              <a:ea typeface="Source Sans Pro" panose="020B0503030403020204" pitchFamily="34" charset="0"/>
              <a:cs typeface="Times New Roman" panose="02020603050405020304" pitchFamily="18" charset="0"/>
            </a:endParaRPr>
          </a:p>
          <a:p>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Next, consider </a:t>
            </a:r>
            <a:r>
              <a:rPr lang="en-NZ" sz="2800" i="1" kern="100" dirty="0">
                <a:effectLst/>
                <a:latin typeface="Source Sans Pro" panose="020B0503030403020204" pitchFamily="34" charset="0"/>
                <a:ea typeface="Source Sans Pro" panose="020B0503030403020204" pitchFamily="34" charset="0"/>
                <a:cs typeface="Times New Roman" panose="02020603050405020304" pitchFamily="18" charset="0"/>
              </a:rPr>
              <a:t>possible</a:t>
            </a:r>
            <a:r>
              <a:rPr lang="en-NZ" sz="2800" kern="100" dirty="0">
                <a:effectLst/>
                <a:latin typeface="Source Sans Pro" panose="020B0503030403020204" pitchFamily="34" charset="0"/>
                <a:ea typeface="Source Sans Pro" panose="020B0503030403020204" pitchFamily="34" charset="0"/>
                <a:cs typeface="Times New Roman" panose="02020603050405020304" pitchFamily="18" charset="0"/>
              </a:rPr>
              <a:t> new prayer practices and rhythms or tweaks to what is there already. What does that look like practically? What needs to change or be added to, that fosters prayer into the vision, mission, leadership and way things are implemented and outworked?</a:t>
            </a:r>
          </a:p>
          <a:p>
            <a:pPr>
              <a:lnSpc>
                <a:spcPct val="150000"/>
              </a:lnSpc>
              <a:spcAft>
                <a:spcPts val="800"/>
              </a:spcAft>
            </a:pPr>
            <a:endParaRPr lang="en-NZ" sz="18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17987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BB8F594E-ACC8-AF8E-1CEB-43935FE7F6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F80F82-9CDA-E79A-41E1-31B747043D1E}"/>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0E657A99-007A-417E-7079-C99FF2CF370C}"/>
              </a:ext>
            </a:extLst>
          </p:cNvPr>
          <p:cNvSpPr txBox="1"/>
          <p:nvPr/>
        </p:nvSpPr>
        <p:spPr>
          <a:xfrm>
            <a:off x="3048000" y="1257300"/>
            <a:ext cx="14020800" cy="5093702"/>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Putting it all together</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NZ" sz="3600" kern="100" dirty="0">
                <a:effectLst/>
                <a:latin typeface="Source Sans Pro" panose="020B0503030403020204" pitchFamily="34" charset="0"/>
                <a:ea typeface="Source Sans Pro" panose="020B0503030403020204" pitchFamily="34" charset="0"/>
                <a:cs typeface="Times New Roman" panose="02020603050405020304" pitchFamily="18" charset="0"/>
              </a:rPr>
              <a:t>Prayerful. Missional. Leadership. Regionally. </a:t>
            </a:r>
          </a:p>
          <a:p>
            <a:endParaRPr lang="en-NZ" sz="3600" kern="100" dirty="0">
              <a:latin typeface="Source Sans Pro" panose="020B0503030403020204" pitchFamily="34" charset="0"/>
              <a:ea typeface="Source Sans Pro" panose="020B0503030403020204" pitchFamily="34" charset="0"/>
              <a:cs typeface="Times New Roman" panose="02020603050405020304" pitchFamily="18" charset="0"/>
            </a:endParaRPr>
          </a:p>
          <a:p>
            <a:r>
              <a:rPr lang="en-NZ" sz="3600" kern="100" dirty="0">
                <a:effectLst/>
                <a:latin typeface="Source Sans Pro" panose="020B0503030403020204" pitchFamily="34" charset="0"/>
                <a:ea typeface="Source Sans Pro" panose="020B0503030403020204" pitchFamily="34" charset="0"/>
                <a:cs typeface="Times New Roman" panose="02020603050405020304" pitchFamily="18" charset="0"/>
              </a:rPr>
              <a:t>A facilitated Conversation. </a:t>
            </a:r>
          </a:p>
          <a:p>
            <a:endParaRPr lang="en-NZ" sz="36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r>
              <a:rPr lang="en-NZ" sz="3600" kern="100" dirty="0">
                <a:effectLst/>
                <a:latin typeface="Source Sans Pro" panose="020B0503030403020204" pitchFamily="34" charset="0"/>
                <a:ea typeface="Source Sans Pro" panose="020B0503030403020204" pitchFamily="34" charset="0"/>
                <a:cs typeface="Times New Roman" panose="02020603050405020304" pitchFamily="18" charset="0"/>
              </a:rPr>
              <a:t>(Personally, corporately for the community and region and beyond)</a:t>
            </a:r>
          </a:p>
          <a:p>
            <a:endParaRPr lang="en-NZ" dirty="0"/>
          </a:p>
        </p:txBody>
      </p:sp>
    </p:spTree>
    <p:extLst>
      <p:ext uri="{BB962C8B-B14F-4D97-AF65-F5344CB8AC3E}">
        <p14:creationId xmlns:p14="http://schemas.microsoft.com/office/powerpoint/2010/main" val="413226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1BDFB043-D852-AD09-BA1A-5C3A0F57E0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6323B0-A729-EC71-0FD9-763F81DCCEE5}"/>
              </a:ext>
            </a:extLst>
          </p:cNvPr>
          <p:cNvSpPr/>
          <p:nvPr/>
        </p:nvSpPr>
        <p:spPr>
          <a:xfrm>
            <a:off x="0" y="0"/>
            <a:ext cx="6677675" cy="3939322"/>
          </a:xfrm>
          <a:custGeom>
            <a:avLst/>
            <a:gdLst/>
            <a:ahLst/>
            <a:cxnLst/>
            <a:rect l="l" t="t" r="r" b="b"/>
            <a:pathLst>
              <a:path w="6677675" h="3939322">
                <a:moveTo>
                  <a:pt x="0" y="0"/>
                </a:moveTo>
                <a:lnTo>
                  <a:pt x="6677675" y="0"/>
                </a:lnTo>
                <a:lnTo>
                  <a:pt x="6677675" y="3939322"/>
                </a:lnTo>
                <a:lnTo>
                  <a:pt x="0" y="3939322"/>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07207199-4500-7967-283D-626F4CD76FF9}"/>
              </a:ext>
            </a:extLst>
          </p:cNvPr>
          <p:cNvSpPr txBox="1"/>
          <p:nvPr/>
        </p:nvSpPr>
        <p:spPr>
          <a:xfrm>
            <a:off x="609600" y="876300"/>
            <a:ext cx="17068800" cy="9284593"/>
          </a:xfrm>
          <a:prstGeom prst="rect">
            <a:avLst/>
          </a:prstGeom>
          <a:noFill/>
        </p:spPr>
        <p:txBody>
          <a:bodyPr wrap="square">
            <a:spAutoFit/>
          </a:bodyPr>
          <a:lstStyle/>
          <a:p>
            <a:pPr algn="r">
              <a:spcAft>
                <a:spcPts val="800"/>
              </a:spcAft>
            </a:pPr>
            <a:r>
              <a:rPr lang="en-NZ" sz="4000" b="1" kern="100" dirty="0">
                <a:effectLst/>
                <a:latin typeface="Source Sans Pro" panose="020B0503030403020204" pitchFamily="34" charset="0"/>
                <a:ea typeface="Source Sans Pro" panose="020B0503030403020204" pitchFamily="34" charset="0"/>
                <a:cs typeface="Times New Roman" panose="02020603050405020304" pitchFamily="18" charset="0"/>
              </a:rPr>
              <a:t>Putting it all together</a:t>
            </a:r>
          </a:p>
          <a:p>
            <a:pPr algn="r">
              <a:spcAft>
                <a:spcPts val="800"/>
              </a:spcAft>
            </a:pPr>
            <a:r>
              <a:rPr lang="en-NZ" sz="4000" b="1" dirty="0">
                <a:latin typeface="Source Sans Pro" panose="020B0503030403020204" pitchFamily="34" charset="0"/>
                <a:ea typeface="Source Sans Pro" panose="020B0503030403020204" pitchFamily="34" charset="0"/>
                <a:cs typeface="Times New Roman" panose="02020603050405020304" pitchFamily="18" charset="0"/>
              </a:rPr>
              <a:t>Matthew 28: 16 – 20</a:t>
            </a:r>
          </a:p>
          <a:p>
            <a:pPr>
              <a:lnSpc>
                <a:spcPct val="150000"/>
              </a:lnSpc>
              <a:spcAft>
                <a:spcPts val="800"/>
              </a:spcAft>
            </a:pPr>
            <a:r>
              <a:rPr lang="en-NZ" sz="2200" kern="100" dirty="0">
                <a:latin typeface="Calibri" panose="020F0502020204030204" pitchFamily="34" charset="0"/>
                <a:ea typeface="Calibri" panose="020F0502020204030204" pitchFamily="34" charset="0"/>
                <a:cs typeface="Times New Roman" panose="02020603050405020304" pitchFamily="18" charset="0"/>
              </a:rPr>
              <a:t>A</a:t>
            </a: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 few questions, to start the conversation, where we all can contribute. </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Could you ‘do’ missional leadership without prayer? Break it down – could you do ‘missions’ and could you do leadership without prayer? </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How well do we know our region? Our suburb, wider community, city or town. Should we even be praying for our region? Needs of the region? Strengths of the region?</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Who can we work alongside and pray for – NPOs, other churches, community groups etc? How? Who is coordinating </a:t>
            </a:r>
            <a:r>
              <a:rPr lang="en-NZ" sz="2200" kern="100" dirty="0">
                <a:latin typeface="Calibri" panose="020F0502020204030204" pitchFamily="34" charset="0"/>
                <a:ea typeface="Calibri" panose="020F0502020204030204" pitchFamily="34" charset="0"/>
                <a:cs typeface="Times New Roman" panose="02020603050405020304" pitchFamily="18" charset="0"/>
              </a:rPr>
              <a:t>this?</a:t>
            </a:r>
            <a:endParaRPr lang="en-NZ"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How are we encouraging the people we lead to be in prayer for ‘others’, what does our personal prayer time look like for the region? </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What about praying for the region at a ministry or church level? Why should we?</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Do we need more prayer meetings, or can we tweak and work off what is already there, in our context? Such as involving all ministry groups, (whole church engagement and ownership and not merely ‘outsourced’ to a prayer team), joining with other churches, attending (or initiating) city-wide prayer gatherings etc.</a:t>
            </a:r>
          </a:p>
          <a:p>
            <a:pPr marL="342900" lvl="0" indent="-342900">
              <a:lnSpc>
                <a:spcPct val="150000"/>
              </a:lnSpc>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How vague or specific, how cautious or bold are our prayers – individually and corporately? What might this reveal about our confidence, trust, and knowledge of God?</a:t>
            </a:r>
          </a:p>
          <a:p>
            <a:pPr marL="342900" lvl="0" indent="-342900">
              <a:lnSpc>
                <a:spcPct val="150000"/>
              </a:lnSpc>
              <a:spcAft>
                <a:spcPts val="800"/>
              </a:spcAft>
              <a:buFont typeface="Symbol" panose="05050102010706020507" pitchFamily="18" charset="2"/>
              <a:buChar char=""/>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Can we gather in a few weeks again to unpack this further? Is there a heart for this where key prayer contacts and elders/pastors come together?</a:t>
            </a:r>
          </a:p>
          <a:p>
            <a:pPr>
              <a:lnSpc>
                <a:spcPct val="150000"/>
              </a:lnSpc>
              <a:spcAft>
                <a:spcPts val="800"/>
              </a:spcAft>
            </a:pPr>
            <a:r>
              <a:rPr lang="en-NZ" sz="2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NZ" sz="2200" dirty="0">
                <a:effectLst/>
                <a:latin typeface="Calibri" panose="020F0502020204030204" pitchFamily="34" charset="0"/>
                <a:ea typeface="Calibri" panose="020F0502020204030204" pitchFamily="34" charset="0"/>
                <a:cs typeface="Times New Roman" panose="02020603050405020304" pitchFamily="18" charset="0"/>
              </a:rPr>
              <a:t>This ALL needs to be soaked in prayer. </a:t>
            </a:r>
            <a:endParaRPr lang="en-NZ" sz="2200" dirty="0"/>
          </a:p>
        </p:txBody>
      </p:sp>
    </p:spTree>
    <p:extLst>
      <p:ext uri="{BB962C8B-B14F-4D97-AF65-F5344CB8AC3E}">
        <p14:creationId xmlns:p14="http://schemas.microsoft.com/office/powerpoint/2010/main" val="26141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AB0FA8A458E54EB3C916384274EFE7" ma:contentTypeVersion="20" ma:contentTypeDescription="Create a new document." ma:contentTypeScope="" ma:versionID="669b3195ccf9479d42f1e6c6f2a610c6">
  <xsd:schema xmlns:xsd="http://www.w3.org/2001/XMLSchema" xmlns:xs="http://www.w3.org/2001/XMLSchema" xmlns:p="http://schemas.microsoft.com/office/2006/metadata/properties" xmlns:ns2="5b787112-a2df-47e2-b6fa-961b82131c33" xmlns:ns3="dc064e63-ed66-4316-b8c8-acf766df3c2d" targetNamespace="http://schemas.microsoft.com/office/2006/metadata/properties" ma:root="true" ma:fieldsID="fa90f2cc5728f56b7e8dba4f5012e4b4" ns2:_="" ns3:_="">
    <xsd:import namespace="5b787112-a2df-47e2-b6fa-961b82131c33"/>
    <xsd:import namespace="dc064e63-ed66-4316-b8c8-acf766df3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Notes0"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mag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87112-a2df-47e2-b6fa-961b82131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s0" ma:index="18" nillable="true" ma:displayName="Notes" ma:format="Dropdown" ma:internalName="Notes0">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1c7281c-57cf-4909-afe4-4e42d3622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Image" ma:index="26" nillable="true" ma:displayName="Image" ma:format="Thumbnail" ma:internalName="Imag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064e63-ed66-4316-b8c8-acf766df3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fea1b2-40eb-4b02-9e7b-d6e24a5cbe10}" ma:internalName="TaxCatchAll" ma:showField="CatchAllData" ma:web="dc064e63-ed66-4316-b8c8-acf766df3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064e63-ed66-4316-b8c8-acf766df3c2d" xsi:nil="true"/>
    <lcf76f155ced4ddcb4097134ff3c332f xmlns="5b787112-a2df-47e2-b6fa-961b82131c33">
      <Terms xmlns="http://schemas.microsoft.com/office/infopath/2007/PartnerControls"/>
    </lcf76f155ced4ddcb4097134ff3c332f>
    <Notes0 xmlns="5b787112-a2df-47e2-b6fa-961b82131c33" xsi:nil="true"/>
    <Image xmlns="5b787112-a2df-47e2-b6fa-961b82131c33" xsi:nil="true"/>
  </documentManagement>
</p:properties>
</file>

<file path=customXml/itemProps1.xml><?xml version="1.0" encoding="utf-8"?>
<ds:datastoreItem xmlns:ds="http://schemas.openxmlformats.org/officeDocument/2006/customXml" ds:itemID="{EDC40C45-50FA-4EB0-9E33-E9795DD11030}">
  <ds:schemaRefs>
    <ds:schemaRef ds:uri="http://schemas.microsoft.com/sharepoint/v3/contenttype/forms"/>
  </ds:schemaRefs>
</ds:datastoreItem>
</file>

<file path=customXml/itemProps2.xml><?xml version="1.0" encoding="utf-8"?>
<ds:datastoreItem xmlns:ds="http://schemas.openxmlformats.org/officeDocument/2006/customXml" ds:itemID="{6721C274-F89D-4AB3-AAD2-44D50252B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87112-a2df-47e2-b6fa-961b82131c33"/>
    <ds:schemaRef ds:uri="dc064e63-ed66-4316-b8c8-acf766df3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ADEFC5-27F7-4890-A3EF-5FFB189CB0C6}">
  <ds:schemaRefs>
    <ds:schemaRef ds:uri="http://schemas.microsoft.com/office/2006/metadata/properties"/>
    <ds:schemaRef ds:uri="http://schemas.microsoft.com/office/infopath/2007/PartnerControls"/>
    <ds:schemaRef ds:uri="dc064e63-ed66-4316-b8c8-acf766df3c2d"/>
    <ds:schemaRef ds:uri="5b787112-a2df-47e2-b6fa-961b82131c33"/>
  </ds:schemaRefs>
</ds:datastoreItem>
</file>

<file path=docProps/app.xml><?xml version="1.0" encoding="utf-8"?>
<Properties xmlns="http://schemas.openxmlformats.org/officeDocument/2006/extended-properties" xmlns:vt="http://schemas.openxmlformats.org/officeDocument/2006/docPropsVTypes">
  <TotalTime>76</TotalTime>
  <Words>1020</Words>
  <Application>Microsoft Office PowerPoint</Application>
  <PresentationFormat>Custom</PresentationFormat>
  <Paragraphs>78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Symbol</vt:lpstr>
      <vt:lpstr>Calibri</vt:lpstr>
      <vt:lpstr>Aptos</vt:lpstr>
      <vt:lpstr>Source Sans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Regional Summit Slides</dc:title>
  <dc:creator>Jackie Millar</dc:creator>
  <cp:lastModifiedBy>Jackie Millar</cp:lastModifiedBy>
  <cp:revision>2</cp:revision>
  <dcterms:created xsi:type="dcterms:W3CDTF">2006-08-16T00:00:00Z</dcterms:created>
  <dcterms:modified xsi:type="dcterms:W3CDTF">2024-04-11T21:03:43Z</dcterms:modified>
  <dc:identifier>DAF8tnlm11A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0x010100B2AB0FA8A458E54EB3C916384274EFE7</vt:lpwstr>
  </property>
  <property fmtid="{D5CDD505-2E9C-101B-9397-08002B2CF9AE}" pid="3" name="MediaServiceImageTags">
    <vt:lpwstr/>
  </property>
</Properties>
</file>